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>
      <p:cViewPr varScale="1">
        <p:scale>
          <a:sx n="68" d="100"/>
          <a:sy n="68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8231CD3-B0E8-44D5-95DE-184D1B3048A0}" type="datetimeFigureOut">
              <a:rPr lang="en-US" smtClean="0"/>
              <a:t>8/22/2018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E24CA80-ABBE-4C0B-A6FE-AC22E128AEB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ersoncall.com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ubstituteservices@teachersoncall.co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733800"/>
            <a:ext cx="7543800" cy="1524000"/>
          </a:xfrm>
        </p:spPr>
        <p:txBody>
          <a:bodyPr/>
          <a:lstStyle/>
          <a:p>
            <a:pPr algn="ctr"/>
            <a:r>
              <a:rPr lang="en-US" sz="4400" dirty="0"/>
              <a:t>Frontline Absence Management Training</a:t>
            </a:r>
          </a:p>
        </p:txBody>
      </p:sp>
      <p:pic>
        <p:nvPicPr>
          <p:cNvPr id="1026" name="Picture 2" descr="cid:image001.jpg@01D33776.423563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762000"/>
            <a:ext cx="2357645" cy="13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Q:\Logos\TOC logos with Kelly\color\17-0607_TOC_logo_tagline_col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9271"/>
            <a:ext cx="4620807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585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066800"/>
          </a:xfrm>
        </p:spPr>
        <p:txBody>
          <a:bodyPr/>
          <a:lstStyle/>
          <a:p>
            <a:pPr algn="ctr"/>
            <a:r>
              <a:rPr lang="en-US" dirty="0"/>
              <a:t>What You Will Learn…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/>
          <a:lstStyle/>
          <a:p>
            <a:r>
              <a:rPr lang="en-US" dirty="0"/>
              <a:t>Logging In</a:t>
            </a:r>
          </a:p>
          <a:p>
            <a:r>
              <a:rPr lang="en-US" dirty="0"/>
              <a:t>Creating an Absence</a:t>
            </a:r>
          </a:p>
          <a:p>
            <a:r>
              <a:rPr lang="en-US" dirty="0"/>
              <a:t>Assigning a Substitute to a Prearranged Absence</a:t>
            </a:r>
          </a:p>
          <a:p>
            <a:r>
              <a:rPr lang="en-US" dirty="0"/>
              <a:t>Cancel an Absence</a:t>
            </a:r>
          </a:p>
          <a:p>
            <a:r>
              <a:rPr lang="en-US" dirty="0"/>
              <a:t>Preferred Substitute</a:t>
            </a:r>
          </a:p>
          <a:p>
            <a:r>
              <a:rPr lang="en-US" dirty="0"/>
              <a:t>Contact Teachers On Call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762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Logging in to Absence Management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421955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53000" y="2514600"/>
            <a:ext cx="350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 to </a:t>
            </a:r>
            <a:r>
              <a:rPr lang="en-US" dirty="0">
                <a:hlinkClick r:id="rId3"/>
              </a:rPr>
              <a:t>www.teachersoncall.com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Click on the Absence Management Log in.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418" y="3943350"/>
            <a:ext cx="363118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/>
          <p:nvPr/>
        </p:nvSpPr>
        <p:spPr>
          <a:xfrm>
            <a:off x="6025551" y="3620363"/>
            <a:ext cx="1143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687" y="4497906"/>
            <a:ext cx="3661913" cy="1303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85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570" y="533400"/>
            <a:ext cx="6781800" cy="990600"/>
          </a:xfrm>
        </p:spPr>
        <p:txBody>
          <a:bodyPr/>
          <a:lstStyle/>
          <a:p>
            <a:pPr algn="ctr"/>
            <a:r>
              <a:rPr lang="en-US" dirty="0"/>
              <a:t>Creating an Absence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543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658483" y="2743200"/>
            <a:ext cx="457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3657600" y="3276600"/>
            <a:ext cx="304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2514600" y="4495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267200" y="44958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8001000" y="5029200"/>
            <a:ext cx="609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5461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33245"/>
            <a:ext cx="6781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Assigning a Prearranged Substitute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029558"/>
            <a:ext cx="6096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658208"/>
            <a:ext cx="8362950" cy="346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925683" y="1714500"/>
            <a:ext cx="304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6172200" y="32766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" y="3581400"/>
            <a:ext cx="7885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62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914400"/>
          </a:xfrm>
        </p:spPr>
        <p:txBody>
          <a:bodyPr/>
          <a:lstStyle/>
          <a:p>
            <a:pPr algn="ctr"/>
            <a:r>
              <a:rPr lang="en-US" dirty="0"/>
              <a:t>Cancel an Absence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7086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/>
          <p:nvPr/>
        </p:nvSpPr>
        <p:spPr>
          <a:xfrm>
            <a:off x="6324600" y="3810000"/>
            <a:ext cx="1524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7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Preferred Substitutes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657600" cy="99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Go to Settings on your home page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511" y="1600200"/>
            <a:ext cx="5334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0"/>
            <a:ext cx="3652837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3733800" cy="456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49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781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Contact Teachers On Call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7543800" cy="3886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Substitute Services Team – 1-800-713-4439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substituteservices@teachersoncall.com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Contact us for assistance regarding the following:</a:t>
            </a:r>
          </a:p>
          <a:p>
            <a:r>
              <a:rPr lang="en-US" dirty="0"/>
              <a:t>Help with creating or cancelling an absence</a:t>
            </a:r>
          </a:p>
          <a:p>
            <a:r>
              <a:rPr lang="en-US" dirty="0"/>
              <a:t>Mid-day, last minute absences and past absences</a:t>
            </a:r>
          </a:p>
          <a:p>
            <a:r>
              <a:rPr lang="en-US" dirty="0"/>
              <a:t>Assistance with Frontline Absence Management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52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160</TotalTime>
  <Words>112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Impact</vt:lpstr>
      <vt:lpstr>Times New Roman</vt:lpstr>
      <vt:lpstr>NewsPrint</vt:lpstr>
      <vt:lpstr>Frontline Absence Management Training</vt:lpstr>
      <vt:lpstr>What You Will Learn…</vt:lpstr>
      <vt:lpstr>Logging in to Absence Management</vt:lpstr>
      <vt:lpstr>Creating an Absence</vt:lpstr>
      <vt:lpstr>Assigning a Prearranged Substitute</vt:lpstr>
      <vt:lpstr>Cancel an Absence</vt:lpstr>
      <vt:lpstr>Preferred Substitutes</vt:lpstr>
      <vt:lpstr>Contact Teachers On Call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Frontline Absence Management Training</dc:title>
  <dc:creator>Carrie Bazewicz</dc:creator>
  <cp:lastModifiedBy>Brittany Barnes</cp:lastModifiedBy>
  <cp:revision>13</cp:revision>
  <dcterms:created xsi:type="dcterms:W3CDTF">2018-08-02T19:58:39Z</dcterms:created>
  <dcterms:modified xsi:type="dcterms:W3CDTF">2018-08-22T19:38:33Z</dcterms:modified>
</cp:coreProperties>
</file>